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Dosis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5929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44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58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90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20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18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28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90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31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00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5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da08KrKoI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799" y="2803893"/>
            <a:ext cx="7772400" cy="5240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dirty="0" err="1" smtClean="0">
                <a:latin typeface="Dosis"/>
                <a:ea typeface="Dosis"/>
                <a:cs typeface="Dosis"/>
                <a:sym typeface="Dosis"/>
              </a:rPr>
              <a:t>Informatique</a:t>
            </a:r>
            <a:r>
              <a:rPr lang="en-GB" sz="3000" dirty="0" smtClean="0">
                <a:latin typeface="Dosis"/>
                <a:ea typeface="Dosis"/>
                <a:cs typeface="Dosis"/>
                <a:sym typeface="Dosis"/>
              </a:rPr>
              <a:t> et </a:t>
            </a:r>
            <a:r>
              <a:rPr lang="en-GB" sz="3000" dirty="0" err="1" smtClean="0">
                <a:latin typeface="Dosis"/>
                <a:ea typeface="Dosis"/>
                <a:cs typeface="Dosis"/>
                <a:sym typeface="Dosis"/>
              </a:rPr>
              <a:t>Création</a:t>
            </a:r>
            <a:r>
              <a:rPr lang="en-GB" sz="3000" dirty="0" smtClean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3000" dirty="0" err="1" smtClean="0">
                <a:latin typeface="Dosis"/>
                <a:ea typeface="Dosis"/>
                <a:cs typeface="Dosis"/>
                <a:sym typeface="Dosis"/>
              </a:rPr>
              <a:t>Numérique</a:t>
            </a:r>
            <a:endParaRPr lang="en-GB" sz="3000" dirty="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799" y="3495146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dirty="0" err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Programmation</a:t>
            </a:r>
            <a:r>
              <a:rPr lang="en-GB" sz="3600" dirty="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 &amp; </a:t>
            </a:r>
            <a:r>
              <a:rPr lang="en-GB" sz="3600" dirty="0" err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Robotique</a:t>
            </a:r>
            <a:endParaRPr lang="en-GB" sz="3600" dirty="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79" y="148493"/>
            <a:ext cx="2540041" cy="254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Fda08KrKo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5152" y="480657"/>
            <a:ext cx="5564316" cy="394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dirty="0"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38174" y="1533088"/>
            <a:ext cx="8277226" cy="3486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Ouvert à tous (et surtout à toutes)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Aucune connaissance en informatique ou en programmation nécessaires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Aucun prérequis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Les élèves choisissent les sujets, les projets en fonction de leurs idées et de leurs goûts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Sorties / visites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Participation à des concours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800" b="1" dirty="0" smtClean="0">
              <a:latin typeface="Dosis"/>
              <a:ea typeface="Dosis"/>
              <a:cs typeface="Dosis"/>
              <a:sym typeface="Dosis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Dosis"/>
                <a:ea typeface="Dosis"/>
                <a:cs typeface="Dosis"/>
                <a:sym typeface="Dosis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5" y="91678"/>
            <a:ext cx="1327110" cy="132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PROGRAMMATION</a:t>
            </a:r>
            <a:r>
              <a:rPr lang="en-GB" sz="1400">
                <a:latin typeface="Dosis"/>
                <a:ea typeface="Dosis"/>
                <a:cs typeface="Dosis"/>
                <a:sym typeface="Dosis"/>
              </a:rPr>
              <a:t/>
            </a:r>
            <a:br>
              <a:rPr lang="en-GB" sz="1400">
                <a:latin typeface="Dosis"/>
                <a:ea typeface="Dosis"/>
                <a:cs typeface="Dosis"/>
                <a:sym typeface="Dosis"/>
              </a:rPr>
            </a:br>
            <a:r>
              <a:rPr lang="en-GB">
                <a:latin typeface="Dosis"/>
                <a:ea typeface="Dosis"/>
                <a:cs typeface="Dosis"/>
                <a:sym typeface="Dosis"/>
              </a:rPr>
              <a:t>LANGUAGES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014375" y="1286550"/>
            <a:ext cx="6937200" cy="95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latin typeface="Dosis"/>
                <a:ea typeface="Dosis"/>
                <a:cs typeface="Dosis"/>
                <a:sym typeface="Dosis"/>
              </a:rPr>
              <a:t>HTML</a:t>
            </a:r>
            <a:r>
              <a:rPr lang="en-GB" sz="2400" dirty="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1800" dirty="0">
                <a:latin typeface="Dosis"/>
                <a:ea typeface="Dosis"/>
                <a:cs typeface="Dosis"/>
                <a:sym typeface="Dosis"/>
              </a:rPr>
              <a:t>(</a:t>
            </a:r>
            <a:r>
              <a:rPr lang="en-GB" sz="1800" dirty="0" err="1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HyperText</a:t>
            </a:r>
            <a:r>
              <a:rPr lang="en-GB" sz="1800" dirty="0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1800" dirty="0" err="1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Markup</a:t>
            </a:r>
            <a:r>
              <a:rPr lang="en-GB" sz="1800" dirty="0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 Language</a:t>
            </a:r>
            <a:r>
              <a:rPr lang="en-GB" sz="1800" dirty="0">
                <a:latin typeface="Dosis"/>
                <a:ea typeface="Dosis"/>
                <a:cs typeface="Dosis"/>
                <a:sym typeface="Dosis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b="1" dirty="0" err="1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squelette</a:t>
            </a:r>
            <a:endParaRPr lang="en-GB" sz="1400" b="1" dirty="0">
              <a:solidFill>
                <a:srgbClr val="252525"/>
              </a:solidFill>
              <a:highlight>
                <a:srgbClr val="FFFFFF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l="2119" t="23333" r="68117" b="5049"/>
          <a:stretch/>
        </p:blipFill>
        <p:spPr>
          <a:xfrm>
            <a:off x="1077850" y="1294475"/>
            <a:ext cx="678799" cy="94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 l="34919" t="3100" r="34956" b="25618"/>
          <a:stretch/>
        </p:blipFill>
        <p:spPr>
          <a:xfrm>
            <a:off x="1066925" y="3741125"/>
            <a:ext cx="678799" cy="9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l="67951" t="23698" r="2096" b="5157"/>
          <a:stretch/>
        </p:blipFill>
        <p:spPr>
          <a:xfrm>
            <a:off x="1077850" y="2517800"/>
            <a:ext cx="678799" cy="94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014375" y="2521800"/>
            <a:ext cx="4271399" cy="94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latin typeface="Dosis"/>
                <a:ea typeface="Dosis"/>
                <a:cs typeface="Dosis"/>
                <a:sym typeface="Dosis"/>
              </a:rPr>
              <a:t>CSS</a:t>
            </a:r>
            <a:r>
              <a:rPr lang="en-GB" sz="24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1800">
                <a:latin typeface="Dosis"/>
                <a:ea typeface="Dosis"/>
                <a:cs typeface="Dosis"/>
                <a:sym typeface="Dosis"/>
              </a:rPr>
              <a:t>(</a:t>
            </a:r>
            <a:r>
              <a:rPr lang="en-GB" sz="1800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Cascading Style Sheets</a:t>
            </a:r>
            <a:r>
              <a:rPr lang="en-GB" sz="1800">
                <a:latin typeface="Dosis"/>
                <a:ea typeface="Dosis"/>
                <a:cs typeface="Dosis"/>
                <a:sym typeface="Dosis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b="1">
                <a:solidFill>
                  <a:srgbClr val="252525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habillage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014375" y="3741150"/>
            <a:ext cx="4154099" cy="94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latin typeface="Dosis"/>
                <a:ea typeface="Dosis"/>
                <a:cs typeface="Dosis"/>
                <a:sym typeface="Dosis"/>
              </a:rPr>
              <a:t>JAVASCRIPT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b="1">
                <a:latin typeface="Dosis"/>
                <a:ea typeface="Dosis"/>
                <a:cs typeface="Dosis"/>
                <a:sym typeface="Dosis"/>
              </a:rPr>
              <a:t>Gestion dynamique du contenu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 l="25566" t="4048" r="26707" b="5788"/>
          <a:stretch/>
        </p:blipFill>
        <p:spPr>
          <a:xfrm>
            <a:off x="6168625" y="1748275"/>
            <a:ext cx="2341526" cy="248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1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PROGRAMMATION</a:t>
            </a:r>
            <a:b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>
                <a:latin typeface="Dosis"/>
                <a:ea typeface="Dosis"/>
                <a:cs typeface="Dosis"/>
                <a:sym typeface="Dosis"/>
              </a:rPr>
              <a:t>APPLICATIONS TELEPHONE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0900"/>
            <a:ext cx="9316398" cy="32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400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PROGRAMMATION</a:t>
            </a:r>
            <a:br>
              <a:rPr lang="en-GB" sz="1400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 dirty="0">
                <a:latin typeface="Dosis"/>
                <a:ea typeface="Dosis"/>
                <a:cs typeface="Dosis"/>
                <a:sym typeface="Dosis"/>
              </a:rPr>
              <a:t>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17" y="1492341"/>
            <a:ext cx="7215440" cy="3403509"/>
          </a:xfrm>
          <a:prstGeom prst="rect">
            <a:avLst/>
          </a:prstGeom>
        </p:spPr>
      </p:pic>
      <p:sp>
        <p:nvSpPr>
          <p:cNvPr id="6" name="Shape 35"/>
          <p:cNvSpPr txBox="1">
            <a:spLocks noGrp="1"/>
          </p:cNvSpPr>
          <p:nvPr>
            <p:ph type="body" idx="1"/>
          </p:nvPr>
        </p:nvSpPr>
        <p:spPr>
          <a:xfrm>
            <a:off x="1873962" y="978666"/>
            <a:ext cx="5396075" cy="427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000" dirty="0" smtClean="0">
                <a:latin typeface="Dosis"/>
                <a:ea typeface="Dosis"/>
                <a:cs typeface="Dosis"/>
                <a:sym typeface="Dosis"/>
              </a:rPr>
              <a:t>5 applications </a:t>
            </a:r>
            <a:r>
              <a:rPr lang="en-GB" sz="2000" dirty="0" err="1" smtClean="0">
                <a:latin typeface="Dosis"/>
                <a:ea typeface="Dosis"/>
                <a:cs typeface="Dosis"/>
                <a:sym typeface="Dosis"/>
              </a:rPr>
              <a:t>créées</a:t>
            </a:r>
            <a:r>
              <a:rPr lang="en-GB" sz="2000" dirty="0" smtClean="0">
                <a:latin typeface="Dosis"/>
                <a:ea typeface="Dosis"/>
                <a:cs typeface="Dosis"/>
                <a:sym typeface="Dosis"/>
              </a:rPr>
              <a:t> pour iOS et Android</a:t>
            </a:r>
            <a:endParaRPr lang="en-GB" sz="2000" dirty="0">
              <a:solidFill>
                <a:srgbClr val="252525"/>
              </a:solidFill>
              <a:highlight>
                <a:srgbClr val="FFFFFF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PROGRAMMATION</a:t>
            </a:r>
            <a:b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>
                <a:latin typeface="Dosis"/>
                <a:ea typeface="Dosis"/>
                <a:cs typeface="Dosis"/>
                <a:sym typeface="Dosis"/>
              </a:rPr>
              <a:t>APPLICATIONS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446" y="1425311"/>
            <a:ext cx="8709107" cy="2904267"/>
            <a:chOff x="46312" y="1187186"/>
            <a:chExt cx="8709107" cy="2904267"/>
          </a:xfrm>
        </p:grpSpPr>
        <p:pic>
          <p:nvPicPr>
            <p:cNvPr id="59" name="Shape 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08802" y="1187186"/>
              <a:ext cx="1608481" cy="286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Shape 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7865" y="1187186"/>
              <a:ext cx="1608489" cy="286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46936" y="1187186"/>
              <a:ext cx="1608483" cy="286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9737" y="1187186"/>
              <a:ext cx="1608483" cy="28609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12" y="1187186"/>
              <a:ext cx="1632843" cy="29042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ROBOTIQUE</a:t>
            </a:r>
            <a:b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>
                <a:latin typeface="Dosis"/>
                <a:ea typeface="Dosis"/>
                <a:cs typeface="Dosis"/>
                <a:sym typeface="Dosis"/>
              </a:rPr>
              <a:t>ROBOTS MINDSTORMS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2486"/>
          <a:stretch/>
        </p:blipFill>
        <p:spPr>
          <a:xfrm>
            <a:off x="457200" y="1629787"/>
            <a:ext cx="3408774" cy="22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321" y="1576686"/>
            <a:ext cx="4567478" cy="23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ROBOTIQUE</a:t>
            </a:r>
            <a:br>
              <a:rPr lang="en-GB" sz="1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>
                <a:latin typeface="Dosis"/>
                <a:ea typeface="Dosis"/>
                <a:cs typeface="Dosis"/>
                <a:sym typeface="Dosis"/>
              </a:rPr>
              <a:t>PROGRAMMATION &amp; CONTROLE DU ROBOT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1063375"/>
            <a:ext cx="8229599" cy="380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ROBOTIQUE</a:t>
            </a:r>
            <a:br>
              <a:rPr lang="en-GB" sz="1400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GB" dirty="0">
                <a:latin typeface="Dosis"/>
                <a:ea typeface="Dosis"/>
                <a:cs typeface="Dosis"/>
                <a:sym typeface="Dosis"/>
              </a:rPr>
              <a:t>Le ROBOT et les </a:t>
            </a:r>
            <a:r>
              <a:rPr lang="en-GB" dirty="0" smtClean="0">
                <a:latin typeface="Dosis"/>
                <a:ea typeface="Dosis"/>
                <a:cs typeface="Dosis"/>
                <a:sym typeface="Dosis"/>
              </a:rPr>
              <a:t>DEFIS par </a:t>
            </a:r>
            <a:r>
              <a:rPr lang="en-GB" dirty="0" err="1" smtClean="0">
                <a:latin typeface="Dosis"/>
                <a:ea typeface="Dosis"/>
                <a:cs typeface="Dosis"/>
                <a:sym typeface="Dosis"/>
              </a:rPr>
              <a:t>équipes</a:t>
            </a:r>
            <a:endParaRPr lang="en-GB" dirty="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69400"/>
            <a:ext cx="3864249" cy="34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100" y="1269400"/>
            <a:ext cx="4054700" cy="30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84</Words>
  <Application>Microsoft Office PowerPoint</Application>
  <PresentationFormat>On-screen Show (16:9)</PresentationFormat>
  <Paragraphs>40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Dosis</vt:lpstr>
      <vt:lpstr>simple-light</vt:lpstr>
      <vt:lpstr>Informatique et Création Numérique</vt:lpstr>
      <vt:lpstr>    </vt:lpstr>
      <vt:lpstr>     PROGRAMMATION LANGUAGES</vt:lpstr>
      <vt:lpstr>   PROGRAMMATION APPLICATIONS TELEPHONE</vt:lpstr>
      <vt:lpstr>PROGRAMMATION APPLICATIONS</vt:lpstr>
      <vt:lpstr>PROGRAMMATION APPLICATIONS</vt:lpstr>
      <vt:lpstr>ROBOTIQUE ROBOTS MINDSTORMS</vt:lpstr>
      <vt:lpstr>ROBOTIQUE PROGRAMMATION &amp; CONTROLE DU ROBOT</vt:lpstr>
      <vt:lpstr>ROBOTIQUE Le ROBOT et les DEFIS par équipes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Informatique et Création Numérique</dc:title>
  <cp:lastModifiedBy>ABBAL Laurent</cp:lastModifiedBy>
  <cp:revision>8</cp:revision>
  <dcterms:modified xsi:type="dcterms:W3CDTF">2017-05-05T02:22:40Z</dcterms:modified>
</cp:coreProperties>
</file>